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F7A9E9-4AA5-4242-A538-80B4D7F6BE1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103E97-6066-491E-A11F-8632007BE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7A9E9-4AA5-4242-A538-80B4D7F6BE1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03E97-6066-491E-A11F-8632007BE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7A9E9-4AA5-4242-A538-80B4D7F6BE1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03E97-6066-491E-A11F-8632007BE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7A9E9-4AA5-4242-A538-80B4D7F6BE1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03E97-6066-491E-A11F-8632007BED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7A9E9-4AA5-4242-A538-80B4D7F6BE1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03E97-6066-491E-A11F-8632007BED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7A9E9-4AA5-4242-A538-80B4D7F6BE1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03E97-6066-491E-A11F-8632007BED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7A9E9-4AA5-4242-A538-80B4D7F6BE1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03E97-6066-491E-A11F-8632007BE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7A9E9-4AA5-4242-A538-80B4D7F6BE1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03E97-6066-491E-A11F-8632007BED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7A9E9-4AA5-4242-A538-80B4D7F6BE1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03E97-6066-491E-A11F-8632007BE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F7A9E9-4AA5-4242-A538-80B4D7F6BE1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03E97-6066-491E-A11F-8632007BE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F7A9E9-4AA5-4242-A538-80B4D7F6BE1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103E97-6066-491E-A11F-8632007BED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F7A9E9-4AA5-4242-A538-80B4D7F6BE1B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103E97-6066-491E-A11F-8632007BE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Career Ready 101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Directions on How to Select Lessons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Select: </a:t>
            </a:r>
            <a:r>
              <a:rPr lang="en-US" i="1" dirty="0" smtClean="0"/>
              <a:t>Reports</a:t>
            </a:r>
            <a:r>
              <a:rPr lang="en-US" dirty="0" smtClean="0"/>
              <a:t> from the Home Page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42857" b="18367"/>
          <a:stretch>
            <a:fillRect/>
          </a:stretch>
        </p:blipFill>
        <p:spPr bwMode="auto">
          <a:xfrm>
            <a:off x="1600200" y="1295400"/>
            <a:ext cx="597408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4114800" y="3810000"/>
            <a:ext cx="2438400" cy="8382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62000" y="2286000"/>
            <a:ext cx="2667000" cy="1295400"/>
          </a:xfrm>
          <a:prstGeom prst="straightConnector1">
            <a:avLst/>
          </a:prstGeom>
          <a:ln w="412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Select: </a:t>
            </a:r>
            <a:r>
              <a:rPr lang="en-US" i="1" dirty="0" smtClean="0"/>
              <a:t>Class Detail Report</a:t>
            </a:r>
            <a:endParaRPr lang="en-US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87" t="9057" r="32075" b="12453"/>
          <a:stretch>
            <a:fillRect/>
          </a:stretch>
        </p:blipFill>
        <p:spPr bwMode="auto">
          <a:xfrm>
            <a:off x="990600" y="1295399"/>
            <a:ext cx="7239000" cy="5377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09600" y="5715000"/>
            <a:ext cx="2438400" cy="6096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Select: </a:t>
            </a:r>
            <a:r>
              <a:rPr lang="en-US" i="1" dirty="0" smtClean="0"/>
              <a:t>Get the Report</a:t>
            </a:r>
            <a:endParaRPr lang="en-US" i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33962" b="44371"/>
          <a:stretch>
            <a:fillRect/>
          </a:stretch>
        </p:blipFill>
        <p:spPr bwMode="auto">
          <a:xfrm>
            <a:off x="838200" y="1600200"/>
            <a:ext cx="76200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1066800" y="4876800"/>
            <a:ext cx="1447800" cy="6096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1295400"/>
            <a:ext cx="8153400" cy="13380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open </a:t>
            </a:r>
            <a:r>
              <a:rPr lang="en-US" smtClean="0"/>
              <a:t>the Report</a:t>
            </a:r>
            <a:r>
              <a:rPr lang="en-US" dirty="0" smtClean="0"/>
              <a:t>, wait for status to read Ready and then select the icon that looks like a piece of </a:t>
            </a:r>
            <a:r>
              <a:rPr lang="en-US" smtClean="0"/>
              <a:t>paper (you </a:t>
            </a:r>
            <a:r>
              <a:rPr lang="en-US" dirty="0" smtClean="0"/>
              <a:t>can save a copy)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the Report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87" t="11471" r="3682" b="49166"/>
          <a:stretch>
            <a:fillRect/>
          </a:stretch>
        </p:blipFill>
        <p:spPr bwMode="auto">
          <a:xfrm>
            <a:off x="381000" y="2819400"/>
            <a:ext cx="84582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7772400" y="4953000"/>
            <a:ext cx="381000" cy="4572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91200" y="4114800"/>
            <a:ext cx="1524000" cy="1066800"/>
          </a:xfrm>
          <a:prstGeom prst="straightConnector1">
            <a:avLst/>
          </a:prstGeom>
          <a:ln w="412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How to Read &amp; Use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6930" t="2146" r="7317" b="24886"/>
          <a:stretch>
            <a:fillRect/>
          </a:stretch>
        </p:blipFill>
        <p:spPr bwMode="auto">
          <a:xfrm>
            <a:off x="838200" y="1676400"/>
            <a:ext cx="80010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1219200" y="4114800"/>
            <a:ext cx="1447800" cy="6096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4724400"/>
            <a:ext cx="2895600" cy="16764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52800" y="4724400"/>
            <a:ext cx="1447800" cy="9906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4648200"/>
            <a:ext cx="1371600" cy="19812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0" y="4572000"/>
            <a:ext cx="685800" cy="12192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10400" y="4648200"/>
            <a:ext cx="914400" cy="18288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772400" y="4343400"/>
            <a:ext cx="685800" cy="22098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19200" y="6248400"/>
            <a:ext cx="1447800" cy="5334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9600" y="6858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sz="2800" dirty="0" smtClean="0"/>
              <a:t>Each student has their own sheet, so if you wish, you can print and give to students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Career Ready 101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11607"/>
            <a:ext cx="8686800" cy="1199704"/>
          </a:xfrm>
        </p:spPr>
        <p:txBody>
          <a:bodyPr/>
          <a:lstStyle/>
          <a:p>
            <a:r>
              <a:rPr lang="en-US" dirty="0" smtClean="0"/>
              <a:t>Directions on How to View/Print Quick Glimpse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8458200" cy="21000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Open Excel and then minimize (important to do this first)</a:t>
            </a:r>
          </a:p>
          <a:p>
            <a:r>
              <a:rPr lang="en-US" dirty="0" smtClean="0"/>
              <a:t>From the Home Screen, select </a:t>
            </a:r>
            <a:r>
              <a:rPr lang="en-US" i="1" u="sng" dirty="0" smtClean="0"/>
              <a:t>Reports</a:t>
            </a:r>
            <a:r>
              <a:rPr lang="en-US" dirty="0" smtClean="0"/>
              <a:t> Icon at the TOP of the screen</a:t>
            </a:r>
          </a:p>
          <a:p>
            <a:r>
              <a:rPr lang="en-US" dirty="0" smtClean="0"/>
              <a:t>From the dropdown menu, select </a:t>
            </a:r>
            <a:r>
              <a:rPr lang="en-US" i="1" u="sng" dirty="0" smtClean="0"/>
              <a:t>Class</a:t>
            </a:r>
            <a:r>
              <a:rPr lang="en-US" dirty="0" smtClean="0"/>
              <a:t> from the Exports list…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39" t="12195" r="30488" b="5854"/>
          <a:stretch>
            <a:fillRect/>
          </a:stretch>
        </p:blipFill>
        <p:spPr bwMode="auto">
          <a:xfrm>
            <a:off x="1447800" y="2438399"/>
            <a:ext cx="5791200" cy="4422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000" t="15200" r="33000" b="3200"/>
          <a:stretch>
            <a:fillRect/>
          </a:stretch>
        </p:blipFill>
        <p:spPr bwMode="auto">
          <a:xfrm>
            <a:off x="838200" y="990600"/>
            <a:ext cx="7315200" cy="5921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 Options You Want Included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0600" y="6096000"/>
            <a:ext cx="457200" cy="3810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1905000"/>
            <a:ext cx="1828800" cy="11430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19600" y="3657600"/>
            <a:ext cx="838200" cy="10668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5791200"/>
            <a:ext cx="381000" cy="6096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86400" y="6248400"/>
            <a:ext cx="1447800" cy="6096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2392362"/>
          </a:xfrm>
        </p:spPr>
        <p:txBody>
          <a:bodyPr>
            <a:normAutofit/>
          </a:bodyPr>
          <a:lstStyle/>
          <a:p>
            <a:r>
              <a:rPr lang="en-US" dirty="0" smtClean="0"/>
              <a:t>Viewing </a:t>
            </a:r>
            <a:br>
              <a:rPr lang="en-US" dirty="0" smtClean="0"/>
            </a:br>
            <a:r>
              <a:rPr lang="en-US" dirty="0" smtClean="0"/>
              <a:t>in Excel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56801" b="2941"/>
          <a:stretch>
            <a:fillRect/>
          </a:stretch>
        </p:blipFill>
        <p:spPr bwMode="auto">
          <a:xfrm>
            <a:off x="3657600" y="304800"/>
            <a:ext cx="4572000" cy="642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962400" y="6172200"/>
            <a:ext cx="3124200" cy="6858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Viewing Quick Glimpse - Student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9588" r="31959" b="4536"/>
          <a:stretch>
            <a:fillRect/>
          </a:stretch>
        </p:blipFill>
        <p:spPr bwMode="auto">
          <a:xfrm>
            <a:off x="762000" y="1066800"/>
            <a:ext cx="798112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057400" y="6172200"/>
            <a:ext cx="1066800" cy="6858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57600" y="1295400"/>
            <a:ext cx="1066800" cy="40386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1200" y="1219200"/>
            <a:ext cx="762000" cy="40386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00800" y="1295400"/>
            <a:ext cx="838200" cy="40386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10400" y="1143000"/>
            <a:ext cx="914400" cy="40386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96200" y="1143000"/>
            <a:ext cx="914400" cy="40386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Decide on Lessons to Assign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44318" b="45454"/>
          <a:stretch>
            <a:fillRect/>
          </a:stretch>
        </p:blipFill>
        <p:spPr bwMode="auto">
          <a:xfrm>
            <a:off x="228600" y="1219200"/>
            <a:ext cx="68453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381000" y="3352800"/>
            <a:ext cx="2667000" cy="20574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5791200"/>
            <a:ext cx="4495800" cy="707886"/>
          </a:xfrm>
          <a:prstGeom prst="rect">
            <a:avLst/>
          </a:prstGeom>
          <a:noFill/>
          <a:ln w="317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Lessons shown here are to help prepare students for the NCRC</a:t>
            </a:r>
            <a:endParaRPr lang="en-US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Correct Course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r="51281" b="38840"/>
          <a:stretch>
            <a:fillRect/>
          </a:stretch>
        </p:blipFill>
        <p:spPr bwMode="auto">
          <a:xfrm>
            <a:off x="1295400" y="1371600"/>
            <a:ext cx="63119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3276600" y="2667000"/>
            <a:ext cx="2286000" cy="9144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Select: </a:t>
            </a:r>
            <a:r>
              <a:rPr lang="en-US" i="1" dirty="0" smtClean="0"/>
              <a:t>Setup</a:t>
            </a:r>
            <a:r>
              <a:rPr lang="en-US" dirty="0" smtClean="0"/>
              <a:t>, </a:t>
            </a:r>
            <a:r>
              <a:rPr lang="en-US" i="1" dirty="0" smtClean="0"/>
              <a:t>Class Assignments</a:t>
            </a:r>
            <a:endParaRPr lang="en-US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r="40530" b="38443"/>
          <a:stretch>
            <a:fillRect/>
          </a:stretch>
        </p:blipFill>
        <p:spPr bwMode="auto">
          <a:xfrm>
            <a:off x="914400" y="1524000"/>
            <a:ext cx="7251700" cy="4691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3124200" y="3581400"/>
            <a:ext cx="2286000" cy="9144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43000" y="2667000"/>
            <a:ext cx="2514600" cy="1295400"/>
          </a:xfrm>
          <a:prstGeom prst="straightConnector1">
            <a:avLst/>
          </a:prstGeom>
          <a:ln w="412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 the </a:t>
            </a:r>
            <a:r>
              <a:rPr lang="en-US" i="1" u="sng" dirty="0" smtClean="0"/>
              <a:t>Details</a:t>
            </a:r>
            <a:r>
              <a:rPr lang="en-US" dirty="0" smtClean="0"/>
              <a:t> button for the lesson you wish to assign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480" r="48529" b="27784"/>
          <a:stretch>
            <a:fillRect/>
          </a:stretch>
        </p:blipFill>
        <p:spPr bwMode="auto">
          <a:xfrm>
            <a:off x="1295400" y="1600200"/>
            <a:ext cx="73152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5334000" y="5029200"/>
            <a:ext cx="1143000" cy="3810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657600" y="5257800"/>
            <a:ext cx="2209800" cy="990600"/>
          </a:xfrm>
          <a:prstGeom prst="straightConnector1">
            <a:avLst/>
          </a:prstGeom>
          <a:ln w="412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959" t="36414" r="31940" b="18731"/>
          <a:stretch>
            <a:fillRect/>
          </a:stretch>
        </p:blipFill>
        <p:spPr bwMode="auto">
          <a:xfrm>
            <a:off x="304800" y="2209800"/>
            <a:ext cx="854202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1295400"/>
            <a:ext cx="8763000" cy="1033272"/>
          </a:xfrm>
        </p:spPr>
        <p:txBody>
          <a:bodyPr>
            <a:normAutofit/>
          </a:bodyPr>
          <a:lstStyle/>
          <a:p>
            <a:r>
              <a:rPr lang="en-US" dirty="0" smtClean="0"/>
              <a:t>Click on the Assigned box of the lesson you want to assign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Specific Lessons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181600" y="4876800"/>
            <a:ext cx="914400" cy="5334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959" t="55353" r="31940" b="6770"/>
          <a:stretch>
            <a:fillRect/>
          </a:stretch>
        </p:blipFill>
        <p:spPr bwMode="auto">
          <a:xfrm>
            <a:off x="609600" y="3352800"/>
            <a:ext cx="79629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914400"/>
            <a:ext cx="8991600" cy="2286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 the box to the right, edit the settings for each lesson.  You can change/set:</a:t>
            </a:r>
          </a:p>
          <a:p>
            <a:pPr lvl="1"/>
            <a:r>
              <a:rPr lang="en-US" dirty="0" smtClean="0"/>
              <a:t>The number of attempts per quiz</a:t>
            </a:r>
          </a:p>
          <a:p>
            <a:pPr lvl="1"/>
            <a:r>
              <a:rPr lang="en-US" dirty="0" smtClean="0"/>
              <a:t>Require students to complete problems within the lesson in order to take the quiz</a:t>
            </a:r>
          </a:p>
          <a:p>
            <a:pPr lvl="1"/>
            <a:r>
              <a:rPr lang="en-US" dirty="0" smtClean="0"/>
              <a:t>Require students to complete a lesson in order to take the quiz</a:t>
            </a:r>
          </a:p>
          <a:p>
            <a:pPr lvl="1"/>
            <a:r>
              <a:rPr lang="en-US" dirty="0" smtClean="0"/>
              <a:t>Allow Audio  or not</a:t>
            </a:r>
          </a:p>
          <a:p>
            <a:pPr lvl="1"/>
            <a:r>
              <a:rPr lang="en-US" dirty="0" smtClean="0"/>
              <a:t>A Minimum Lesson Goal Score (based on this score, it will show as passed or failed for the lessons’ quiz attempt)</a:t>
            </a:r>
          </a:p>
          <a:p>
            <a:r>
              <a:rPr lang="en-US" dirty="0" smtClean="0"/>
              <a:t>Select Save Changes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Edit Settings for a Specific Lesson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791200" y="3810000"/>
            <a:ext cx="2438400" cy="20574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3600" y="6019800"/>
            <a:ext cx="4114800" cy="381000"/>
          </a:xfrm>
          <a:prstGeom prst="straightConnector1">
            <a:avLst/>
          </a:prstGeom>
          <a:ln w="412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481329"/>
            <a:ext cx="8915400" cy="499871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To return to the Units of Study List, press the Esc key</a:t>
            </a:r>
            <a:endParaRPr lang="en-US" sz="2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Repeat Steps for Additional Classes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151" r="30108" b="20915"/>
          <a:stretch>
            <a:fillRect/>
          </a:stretch>
        </p:blipFill>
        <p:spPr bwMode="auto">
          <a:xfrm>
            <a:off x="1676400" y="2133600"/>
            <a:ext cx="6474915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6248400" y="4267200"/>
            <a:ext cx="1828800" cy="5334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Career Ready 101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11607"/>
            <a:ext cx="8686800" cy="1199704"/>
          </a:xfrm>
        </p:spPr>
        <p:txBody>
          <a:bodyPr/>
          <a:lstStyle/>
          <a:p>
            <a:r>
              <a:rPr lang="en-US" dirty="0" smtClean="0"/>
              <a:t>Directions on How to View/Print Students’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218</TotalTime>
  <Words>312</Words>
  <Application>Microsoft Office PowerPoint</Application>
  <PresentationFormat>On-screen Show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Career Ready 101</vt:lpstr>
      <vt:lpstr>Decide on Lessons to Assign</vt:lpstr>
      <vt:lpstr>Select the Correct Course</vt:lpstr>
      <vt:lpstr>Select: Setup, Class Assignments</vt:lpstr>
      <vt:lpstr>Select the Details button for the lesson you wish to assign</vt:lpstr>
      <vt:lpstr>Selecting Specific Lessons </vt:lpstr>
      <vt:lpstr>Edit Settings for a Specific Lesson</vt:lpstr>
      <vt:lpstr>Repeat Steps for Additional Classes</vt:lpstr>
      <vt:lpstr>Career Ready 101</vt:lpstr>
      <vt:lpstr>Select: Reports from the Home Page</vt:lpstr>
      <vt:lpstr>Select: Class Detail Report</vt:lpstr>
      <vt:lpstr>Select: Get the Report</vt:lpstr>
      <vt:lpstr>Open the Report</vt:lpstr>
      <vt:lpstr>How to Read &amp; Use</vt:lpstr>
      <vt:lpstr>Career Ready 101</vt:lpstr>
      <vt:lpstr>Slide 16</vt:lpstr>
      <vt:lpstr>Select Options You Want Included </vt:lpstr>
      <vt:lpstr>Viewing  in Excel</vt:lpstr>
      <vt:lpstr>Viewing Quick Glimpse - Student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Ready 101</dc:title>
  <dc:creator>Lori Brandenburg</dc:creator>
  <cp:lastModifiedBy>Lori Brandenburg</cp:lastModifiedBy>
  <cp:revision>25</cp:revision>
  <dcterms:created xsi:type="dcterms:W3CDTF">2013-03-04T04:03:55Z</dcterms:created>
  <dcterms:modified xsi:type="dcterms:W3CDTF">2013-03-04T07:55:59Z</dcterms:modified>
</cp:coreProperties>
</file>